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1E526DC-9659-45B2-9C2F-1600358D30F5}" type="datetimeFigureOut">
              <a:rPr lang="en-CA" smtClean="0"/>
              <a:pPr/>
              <a:t>27/08/2014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045BC17-FDAB-4959-AA3D-B474407D2EF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S.ST. 9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Archeology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Archaeology 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Pretend you are archaeologists living in the year 4000 </a:t>
            </a:r>
            <a:r>
              <a:rPr lang="en-CA" dirty="0" smtClean="0"/>
              <a:t>A.D. </a:t>
            </a:r>
            <a:endParaRPr lang="en-CA" dirty="0" smtClean="0"/>
          </a:p>
          <a:p>
            <a:r>
              <a:rPr lang="en-CA" dirty="0" smtClean="0"/>
              <a:t>Excavating an unknown site near what used to be called </a:t>
            </a:r>
            <a:r>
              <a:rPr lang="en-CA" dirty="0" smtClean="0"/>
              <a:t>Warman, </a:t>
            </a:r>
            <a:r>
              <a:rPr lang="en-CA" dirty="0" smtClean="0"/>
              <a:t>SK</a:t>
            </a:r>
          </a:p>
          <a:p>
            <a:endParaRPr lang="en-CA" dirty="0" smtClean="0"/>
          </a:p>
          <a:p>
            <a:r>
              <a:rPr lang="en-CA" dirty="0" smtClean="0"/>
              <a:t>The site you are excavating is 200 cm X 200 cm</a:t>
            </a:r>
          </a:p>
          <a:p>
            <a:r>
              <a:rPr lang="en-US" dirty="0" smtClean="0"/>
              <a:t>In that site, you find 6 unusual objects…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what to bring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in partners or groups of 3 (figure it out, include everybody)</a:t>
            </a:r>
          </a:p>
          <a:p>
            <a:r>
              <a:rPr lang="en-US" dirty="0" smtClean="0"/>
              <a:t>We will be creating our own archeology sites and interpreting them.</a:t>
            </a:r>
          </a:p>
          <a:p>
            <a:r>
              <a:rPr lang="en-US" dirty="0" smtClean="0"/>
              <a:t>Each person must bring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- 6 items from home (mix it up – time/purpose, no bigger than a textbook)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- A ruler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- Pencil / </a:t>
            </a:r>
            <a:r>
              <a:rPr lang="en-US" dirty="0" err="1" smtClean="0"/>
              <a:t>Erasor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- Masking or Paint tape (enough for group).</a:t>
            </a:r>
            <a:endParaRPr lang="en-CA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Archaeology 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Consider what these items </a:t>
            </a:r>
            <a:r>
              <a:rPr lang="en-CA" dirty="0" smtClean="0"/>
              <a:t>tell future archaeologists about the unknown society?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Time the society existed</a:t>
            </a:r>
          </a:p>
          <a:p>
            <a:pPr lvl="1"/>
            <a:r>
              <a:rPr lang="en-CA" dirty="0" smtClean="0"/>
              <a:t>The people had a religion – belief in a god</a:t>
            </a:r>
          </a:p>
          <a:p>
            <a:pPr lvl="1"/>
            <a:r>
              <a:rPr lang="en-CA" dirty="0" smtClean="0"/>
              <a:t>Abilities these people had</a:t>
            </a:r>
          </a:p>
          <a:p>
            <a:pPr lvl="1"/>
            <a:r>
              <a:rPr lang="en-CA" dirty="0" smtClean="0"/>
              <a:t>Patriarchy or hierarchy?</a:t>
            </a:r>
          </a:p>
          <a:p>
            <a:pPr lvl="1"/>
            <a:r>
              <a:rPr lang="en-CA" dirty="0" smtClean="0"/>
              <a:t>What was important in our society?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 a list of all </a:t>
            </a:r>
            <a:r>
              <a:rPr lang="en-CA" dirty="0" smtClean="0"/>
              <a:t>your assumptions </a:t>
            </a:r>
            <a:r>
              <a:rPr lang="en-CA" dirty="0" smtClean="0"/>
              <a:t>made from that </a:t>
            </a:r>
            <a:r>
              <a:rPr lang="en-CA" dirty="0" smtClean="0"/>
              <a:t>site.</a:t>
            </a:r>
            <a:endParaRPr lang="en-CA" dirty="0" smtClean="0"/>
          </a:p>
          <a:p>
            <a:r>
              <a:rPr lang="en-CA" dirty="0" smtClean="0"/>
              <a:t>Be creative</a:t>
            </a:r>
            <a:r>
              <a:rPr lang="en-CA" dirty="0" smtClean="0"/>
              <a:t>!!!!  Be smart!!!!</a:t>
            </a:r>
          </a:p>
          <a:p>
            <a:r>
              <a:rPr lang="en-US" dirty="0" smtClean="0"/>
              <a:t>Hand-in your work package, with measurements, assumptions, dating, etc.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Share your assumptions with your group members or with </a:t>
            </a:r>
            <a:r>
              <a:rPr lang="en-CA" smtClean="0"/>
              <a:t>another group.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349</TotalTime>
  <Words>175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S.ST. 9</vt:lpstr>
      <vt:lpstr>Archaeology Assignment</vt:lpstr>
      <vt:lpstr>Here’s what to bring</vt:lpstr>
      <vt:lpstr>Archaeology Assignment</vt:lpstr>
      <vt:lpstr>Assignment</vt:lpstr>
      <vt:lpstr>Assignment</vt:lpstr>
    </vt:vector>
  </TitlesOfParts>
  <Company>PSSD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S.ST. 9</dc:title>
  <dc:creator>Brett Rowland</dc:creator>
  <cp:lastModifiedBy>Brett Rowland</cp:lastModifiedBy>
  <cp:revision>20</cp:revision>
  <dcterms:created xsi:type="dcterms:W3CDTF">2012-09-12T22:22:55Z</dcterms:created>
  <dcterms:modified xsi:type="dcterms:W3CDTF">2014-08-28T02:15:48Z</dcterms:modified>
</cp:coreProperties>
</file>